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8" d="100"/>
          <a:sy n="78" d="100"/>
        </p:scale>
        <p:origin x="-177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0"/>
            <a:ext cx="4343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52400"/>
            <a:ext cx="275272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152400"/>
            <a:ext cx="2819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50" name="AutoShape 26" descr="data:image/jpeg;base64,/9j/4AAQSkZJRgABAQAAAQABAAD/2wCEAAkGBhQSERUUExQVFRUWFBUYFxcYFxcXGBcYFRUVFxgUFxcYHCceGBojGhcXHy8gJCcpLCwsHh4xNTAqNSYrLCkBCQoKDgwOGg8PGiwkHyQvLCwvLCwsLCwsLCwsLCwsLCwsLCwpLCwsLCksLCwsLCwsLCwsLCwsLCwsLCwsLCwsLP/AABEIAMIBAwMBIgACEQEDEQH/xAAbAAABBQEBAAAAAAAAAAAAAAAFAAIDBAYBB//EAEEQAAEDAgQDBgQEAwYFBQAAAAEAAhEDIQQSMUEFUWEGInGBkaETMrHRFELB8FJi4RUWI3KC8QdDkqKyM1Njg9L/xAAaAQADAQEBAQAAAAAAAAAAAAABAgMABAUG/8QAKhEAAgICAgICAgEDBQAAAAAAAAECEQMSITETQQRRIjKhFHGRBUKB4fH/2gAMAwEAAhEDEQA/ACZC5Cs0sG59mtJ8AmVaBaYcCCNivqNldHg06sghdbTJ0EqWpQgDS945eK0vZl4bTLYEuO/opZc2kdlyUx495UZnD4Rz3ZWtLjyCu/3dr5XH4bu7EjczyG69AwuGa24ABNyQNVYXny/1CV/ijsj8RVyzymnhXOdkAOaYjeeS13Bex4aQ+t3iIIaNBv3ud9tEcrYBhqB+UTETF/VXAp5vmSmqjwPj+NGLt8lPFcJpVA7MxsublLsonSAQeYWZ4p2ILYNAlxm7XEeoNh5LZFyYao5rnx554/1ZaeKEuzyt2KixaLdOSgrVAdlteN9kBVcX0iGlxJcDMFxMl07a6LG8Q4e+i8seIcOsiDoQeS9rBmx5Ou/o83LjlDspuTCFKQmlq7LOeiEhNIU2RSt4fUIJDHkDU5TCLml2FRbKRTqNSDfRItTCEXyBcD8ZlJlvmNvJVCpSEwhGKpUM3ZEVGQpiEwtTGIimEKYtTC1YJCQmFTFqYQiEhKaVKQmFqAxEUwqYtTC1YJCU0hSkJhCASNJOhJAJ7PgOJMZABKXEMXTqAgiTsdwg+Rdy8l5XgjtsnyZZnWrREWkaothceGxzQt0rjQrTgprknGer4NfQ4yUVoY4OErCHuxdWqeMe2+y8+fxfo7Y5/s2jsYFF/aKBYTiOcXN4VgE81yPHq6Z0Ke3KDIxMpwIIWepcWYXObnu0kHoRcj6q23EC3e10Q0DZdrHLoYOvRCeP4AVqZLoD2AkOG9pylT4jEAakeqFcQ4hLYB9FXDGWyaEyNU0zKOYu0qQmTpIVvimIYBmOuw3KBs4wC6ItMW1C9h549PhnneN9o32CrNaO4AByjyuiI4gI0WFp4giCCbK6ziTiNbrjyfGfaZ0RzLohx/DmS4iRJJ157BBqtODCvV8S4m5VV916GFTj+zOabi+isWpharBamFq6bJEbaBKY+gQpkx63NhK5amFqnLUwtTGIC1MLVYLUwtRCVy1McFOWpjmrBICEwhTEJjmrDEJCYQpi1NLUAkMJKTKksGzYs7ZUXugjITJAF7TaY3VtnanDxGbXeCPUxC8hwtQUr3kgC5JIdO0C0Hkdii+BxBMwbNcJ1gmW6nkJ/cr5b+ryRX2dDwxuz1RpDri4PmrVLB5hI9157w7jTqbyWkkEDuHSYgzH7sFseHdpaT4GaHG0Eb2301K6Y/NjOP0xFhp89Bb8Ja+yZiKzWtuYG3ihg4+M5E2mFSrvc6pGYEEb+KLysp416CzKhaZCTO1gY4tdtadp8lFi3llGQIIHishinXA5+/RUyZYzXCEhjlF9mgw1KpUe97Ld55tvLpEc5Rg0ajKbHmwc0eRi4Xez+XKcOI+I2c7hoSHOAHUzF+vRH8WB+HqZm91tGrpaMjWlscjI1Xmx+VLHk64+jtlgjOHfJmKtdzok6KKrScGOflJDRJjWIkkDe10Lp8SMFu5EAzodJ/VEe0/HW/DpU6RcHCm0kiwLchaI8R3vPqu/J8qqWNd/wckMF25sbwvBNq0H16pA7xF9GtERf1QTi/Dhh6zWgzmbTf5kuBidiWgjxR7hrnP4dUptZme0Z4m5pl8uIvMjKTG4KyuLxDn1A5xJhsDoAbD3XBHaU5Ns65aqKSQW4hxulTytDSYaJI/iAykQY1Imf6qTs7U+M5+svcG30Z3XOYT1Lmls6QTzCy2Mu53gSJvrfVbDsf8ADbQ+KdW1hmjXK5gNN3Uiq23+aN1ec5QxqKfROMVKdv2N4ODiC+lAZUp5jcgZ4cZZ4gb3sCmYjDFji1wII1BUvD253U8Q0Ehz2NrTAIdRaxzn8gHMaD45huFqON0mVmtgS/IS146OYMh5iHzzEJsHznjnrPp/x/0DJ8beNx7MYWphap6jYmbRqmEL3k7PMogLVyjSzvbTEZnaA2lQYriTGPDT59J0VZmPLMS1w/IXAehH6lc2f5GkG4dlsWLaS26LtallJGsEi3RNwjWuc4OIAAABnR75yz/La/igGO4o81i5rrF5cG6CSbjwMn3TcPiC5rm7WcTOp5+Oq58vy5yxrXh8FoYYqTvos4/Gw7K0/Kb+PIq/xXjDXjM1sOaADyfJJDoGhixHTyWaqOPxHg7uJ8iZn0KfUxBktERAvvYuj6qfkk8m7fpj6pR1CzMe1xi4sNecXv4qUQdLoTEtg7eqs4DFta0hxDbm5MTYLqwfJk2oz/yRyYlVotlqjLVynjmu6XtO/Xp5p9eoGtLnGAN13RyRkrTIuLXZEWphChPE2nQGPJQ4jizBZnfPTTzKn/UY+eR9JfRbhJC/ivN8xvyNklzf1+P6ZTwyI6DR8M5jDnNlxuQ0ZyRrv9VNRwxNMtpvadBmixgA6XOv1Q7E4gOcWuBLBBcTuR3g23Q+iM8FotbRcWhoNrmYb3S6TOt2xfw3Xysm0rOxKyfD8Pcyk1wMmx7omNnTaL5dZ1OycaomCIhtjtNrfRDq3FXRA7ocIMcgeYv80GV3C1LgWLYaR0IOnhYJKfbC66CmH4sWmCMwJG+ggyPZGMPxhpfbUDQ7g7jmsu94ymIjNIna8+Sa90uYROUBwd0OafJXhllERo9QwnFG1jTpi3+JTE2mczRvI9llcW5v4oZR3TVlreTS6w9IUPZviH+M0lwBEkHXvBrstueaLcwrvB+GfFxPeu1jHOdpMDWOsW811wmmm0Hl0jb8OwQbVaDIc8PrPJ1tVLg0xa1vUqKj2gGIqYmk0jv0alKjyLoeS6dO850eQVjjOLDRnJA7hIIBIcHCC2w3dHK3osZ2fxfw3hw5O/Q/UBc0FtcmdE3rSBFKs51RvJv2m/WVfZRFStTDiYJhxkaTeP8ASF3i9IDEPc0QHEVABtmu5vgCTHRSYBoLahJg5AG3uDmBafVoHmuty4s565ot8BxvwxnBM52j/tP3IQjijQys5rdC50dI1A6KzVxIaxjRsATEc3R6g+wQyq68+J9eqEIu2zSfFHKtLM5oGpcGx48+mq7g67mMgGJaWnqJFvYHxg7JzAZDtIuCTF/NcqsiDIuTp+iq+exCdvF3tY9rXGfjfFnnI7wPr7KXHcaqtYCxzoaWuF9rgg9IN0OpuAqNnSROwiQD7brRV+z5a4tF2ua1zZvIIAI92+u6hJwi/wAisdmuDOvqOLQ+Tax1uIAHpHurD+KllHLJL8xaCdhz94V1nBXMB/hMC50g7+3qqtXhLnDL+YmwOh6Aq+PPr0yU8d9oAVqbnkAE3BJO8cz+91ebU73QAnzI0+q4cO5maR81gfD8vj0Sq0SWuawEwBNtdJ/W6zaYUih8Mm8x+sw5WGty26XU9SiBT2m8ny1VCu+5g6j/AGRTsw+vclzdQwzbkfsq1GoJk8h+qu4ZpF9Sdo269NVBWwmTYX08unmimA7SPdnaf6Km5hdUA1Gw6qUVoB1jbrdMw1XK7NIIAjSef9PRMmCiPEVyLgqvTe947ziW7CZA6wpq3e87qH4sc45dbp7oBX+CWus5wHQq1hINpkfe8/p6KvWqTFrj96KOniXCC3LMX169UslaHQcc+DCSBHFVDcwUlHQaxn4+Q4HcDa9+7ZTVcUTmExcHp5+RQwRA2dOvnMJ9MnQnf16eC4aCEqVa5OsNsOsyreCd3tdR4d6QTr0dCDGscw028gBofZT/AIkgDmIi9vyoONmDVetd0ttN40N7222Tc8a6HX1t7W8lTp8QN22IIud/L0TmYppBDpm8R7A+X6qerRuGTYauWZhcxp1m8e62HZXtA2nVBqEwWkEjk4Fpkb2KwjsVD4PiD5/USjPCCypLTMlphwNwYm323Wk2kGPZ6bSOfCsLHBwAynnJueoGaVnqOGJeWgGbgDz5LMNx9Sg+z7zLXA6gXGm1kd4P20dSeS9rambUOsSAf4h1OmhhPDLqnYZNNqzU4fspUqySQCRaf4Ww0HwQepwp9EuFXumHRIgENtY7zz6hX+N/8TSHH8KwgFurxIE3dDR99b6LE8Y7S4jEmKz3OA0boz/pFidLm6pCUpf2DPRdE2P4kxpscx9B67ql/eF0QGtAnw8N0Lr4gbmeguAOSgGKJ+W19fHTwXWk6IGio8RDiM318tRotJUZhqmEphhy12kl2suubCbaREcjzXn1GuWm5t9/9kRo48EbWmd9Bt6qE9k+xougg8HMB18J/otbR43IE7TF9JEZecfYLAYmiaglj4MzE/qg1Z72GDmB8T5XR0jl9jRm49Hpwx+Wzh+cERtEXBPJOxuKDCCRLSLjTTcWta68sp8Qe0ghxBGl/b+i0OC7XB4y1YB/Kfy3/wDEdNPBHwUHc2v4CnUaX0XyDq3RwI0nr10jkhTKjmXEageQQjh/ECx8tMt0JGhHMfVEsbhi8fEZJg95omxG8fVLF12Z89DqgDt8pdYaEHoQVRrYSSRoBG3QKq+scpnnqeaKUmF1NjjuHGdZy2M+dlRTSEpkFSmKbWxudfopjgW1G94XG4/d1YGE+McggkZXjyNx9f2E6jgagFQBs5COpjLBJHKQs8kfsKiwBX4YcxiJmY38uYVdlEiSYAFuco/j+HmGvBEE7ugtPI3t4oBi8UGhzM0nWRfeddEY5EwOLIK7L20d9eh8lWqYYRLXeIOoMJ5xDHM7xIvLSGjxggkWsoQ8PGYZg09Pf1lP5UvYNSEgAXJt4c/uqzawJgDefRNxfdsZ+a5i0RYqk+qGnumZGotrss8qGUQ6MosSPVcWcdUKSXzDeMeXmFMAYA3It4JjqZIEAkwSekakq/Rw5e2zSS0WjwvPsuRugsrUWjQ339kqz4FtIt0urQwLswttHncx15KUcPLswA+Vx1toACI25pd0L7KFOvaDqB9ASPqrTmS0HbWfCys4rCAWy5rEkjUC3qpjhw9lrCD+myG6MVWZrGxaCR6Kxhaxb3m2g6Eb/v8ARdp4PKImQDMxsRHNVvjBrH7XjzmZ8LQhdgL9TGGoA425cmiScoGwumMOhJ0mDynn6KXDmWTAvEiOZuoC4NmJuRytJ280t+jFuliTMaRqfZTYqmHjkf1iYI8JVR1RheeebLYxJF5PPUK4MK5zYPjYxvb7Jd9Xa4BRQ/AZPmIPXUQNfPolWMC5FrjoYMnn/ui9Ci4W29ZHh6KPG8OY9pzS0g2cND5clePybf5GoDtxjDMi0jS2h6aclLSrZvlAAOsa7aptfhZpy0mQ75TtlBn1soasgWMC30XRal0YsUMXuAbb87Dl1lT1cY1whzQRz3G0+iEsrkGRcWn/AH80SZhTAjQi48YOnLVLNJOwFLH4NogsJIOxtCHFXq+OjMBc3BnSwAQ8Ourxk65GSJKWLcwy0x+9+a0HC+2tRjwXnYAmLEAQMw59QsySmFCcYy7GRv8AH8Wp1xmGVoi5Gh0129h5p3F8bTqUKAZUDX025DDhlLScwls9TcHnIXnvxEvjKCwpew8mh/vLVpVMzIDgIkGRuJVfHdr69Rxf8RzXHUMOQecG6CvqyoyVTWK9BSZNVxr3RLiY0kro4g/+Inxuq64lbDRK/FuNi4xymyaK7h+YjzKjSSNhoe+s46knxJTEk9lKRNvX9EAjEk800ljWa5mEEnfM0jUX/l6EfqhnEHmnlhpAeDvoQbi+8H3RJtGoCXFj76iP5YJt5K9iOGmpSIyB0jM22h6zERoYXDuovkkuQThqbcpuSGlt53I163zeyt0CCGu/iEE9TGvuFLwvDv8Ag5CA1xi9j3bkHXQGAfNXMPgDdrsomZgbyQ3zsJ8krnyw0Cn0XUzmjZ8nYxcR5OTMNlyBsm7Sd9T19EbxODc0ik6+ZpyusQYtNrbgweY1VHDYLIdjFgYiRyI2M/RFTtAKLgWuMxDmkC8Xa0H9fqoKfDvi5nXBcWlp6mDp1B9lb4vhDDdokbabzzIg+KjwFRzWgOa7522tYQYBG2n1T7cWjUL8EaDS7OXEOhpGjh3QBHOSfdR1++zM23c7onemS76BWq+Iyh4ymRUlotJJNgBy+yH1Q9jm93KXvJ3j5tI2/qjG3ywFXCufVJyj5dTPM33vcyjnDccczi4907xaRYwgtMfDdEGDlJInQH6bKSpjCZJIa0k2HO94HOBKaS2N2bLg2LY5xD7knKBbUTp7os/D0ajIAt/KBPt9l5fQxjtQ67YiLczr5LY8D7SfwgHugneBbMTzIG3QrmyYnHlCtMKYjgBMOp1NDOV1to1H0hDsZ2bL5ljmm5BEEe02R6vji5lN1JrXlwJfIcA0SACCLkEGbA6IvjMNSpubTZVFR2TMY0AtDrE2deBJiDdTjlnDkLjJKzyunwaoyXOEZSBBsQZ1A1It9Fba4tmbGJE7iBvoBf8AcL0V1ORBAcDsQg/F+yFOrcB1N0RLbDnBabHyhXXy9n+Ylnm3FHtc8lvrzVBy0uP7F12HugVB/KYPm039JWfxGHc0w4Fp5EEH3XowyRa/FlItEEpriukJhCdyHQpSJXWUy6YBMCTAmANz0UaXYY7K5KS4g2Y6uJJJTCCt0qpOsRHlYb21VRWKdYBvjMxb15oMzJ4p7jeSRyjQXsU7C4MEkSRbWBAN7EjUW1VKm8Ayf3yTmYkh2bf0vztyStP0CiSo14MD2hJM/Gv/AIiEkaZuT2FvDw490gxG/MWunO4Y4bIV2Tx1IUqmatdgsIcQ4axmZMEA6kXRBvauicwaXuysLu60uFvy+PluvHcZrolrH2c/BkflITqdKLlrSOZaLefJZyn2uq4h7mAZQRGXwme8RY3A9FUqdsHOpfAI3LS7d0udryIBHjCp4pmr6bNd8BpcCaYsdZe06R/Fy6KGpw5jtnNIPPXx/YQzD9rQx7GvnIMjTNyRkIBPWZKvf3no/FFNwAka8pIAkJHGS9AqX2Dn8CIGXM0szE3EEDUAajVDcbwqtmzCCRB+eRIAAN4vvK1LuK0i+GtlkGXAanlfSEQPC2OuDyNuuiZZXHsZKXo85pcLxMRlm+pc30be2pRZmGqEkEHK4kkRdpOa4OkTB6LS4nheXQyq3wDtdM8uwjbT5AlHg72gtygg03Nm/eDu9fwdB6XWXx/Dcrj3S0bCZ9916OwlAuN0IMupsfrcZqbvMgwT+4T4sj25A8n0YP4JmIKN8BL2FxFMubEEj8oJgkc/91LhcIXTfIYBbO/eHPYA6otwWmzO2XcmuykmXZT8piASdbxvCvlycMonsiyOONYGtEnJDJmNCGgabAgKpxTtBUI7sjK0uaTGtyZI3ge6u4uj3HNIBeDYlpjSZm8yRqJQWti8r8sANgZmxN8xt6QueCT5oDVB3gna8jN8Uy0OLRzt9TC1OF4s2oJZU8rT7+S8rr8RM2piM5deLzY66SF3D8crMIiABp5dfZGfx75QP7HqlTEPnVruhaJ91RxddrhFWkwj+ZpA5iCLT4LMN7R52HvkmxLbHqYa6L6fKU/tDxR1PBUXtc8tr/EAlogfCqd4XkixbaSoxxSujKMiLHUMCXXpZSZjK94mNYEn6BVMVhcNVpCJa4F2UiDYflcY0kj9N0N4U9tV731GjUEWsCRl8Tz8URoM/wAIkDK5gdA6gyR1voul3H2w8odQ4Y3K17bHvZ4gyCQCJG0EEQq7+yT6lMlrQakyCCACJduSBcFpnorNCvmEt+UA/wC/19EzhvaJ+ctnu6zyjYeXggpZO0GzM47g1aj/AOpTe0cyO6fBwsfVU4XrHD+PONnHx9OW6dXwNCpd1Ci4nfI1p9QAfdMvlNfsjeSuzyilQc75Wk+AJ+i7Vwj2gFzXNB0lpE+E6r00cIoMmKLWg2IDZn1uivaXjAxOE+FiXNNNuQBwa1tRuUjK1rgNNohMvlJvoZZInjCSKOoNEHKHMkiRrHyjN138SrWF7PNrDuODS6ILvl3EGATJhdDyRXY2yAKSPVuyFSm8CoW5TmAcxwd3hsWmHD0VP+w6jSRUY9oAJDi10GNCDEEFZZIPphtA1JWvwUfM6D4E+4ST7I1nrdXg4dMVKrTsWviPRRP4GDcPuNyL7SOosipCblXivJJ9s57ZmMZ2UqCqalIsBLsxlzhe/wDKeagZ2VflOfDtkaFjhmJ3frBd4rXCU7Oj5pAs83xfZh4rhrnOEwSckCRFht9VXODIxLmB2cMuTM90GY8ZMeMr1MVlXq4Ok7WmyT/KAfoqL5D9h2PO8NxhvyydRET4E+/P9EUbx+n8Rppl7WNABueQAb/lBB9Qjr+yOFNxTA8CW/QhUKvYmmJyEiYNzuDPJNvjl9h2RLR4854JLgWsLzm3cCyGg5TFhLvFHW8So1gAwNaZuW5zeNO84hAOH8BFIhpzOYdSHNDhbUfZWOG4F1Kq95GZpcS0CJM6gyYHO1vBSlXozdrsIY3h5ykiqWRuQCBfcFAcdwTEVG92sx4OktLfSAVqqlWm5pGaPFp/QKlw2vRDb16WY6jO0X8DBCWM3H/wlR5/xXh+JptAqZsuxaZb4SDbXTqq/CgAXkl4Lac07E/4mZuoFo1F+a9WqBuWZkcxceyyFXi+H/EFrS2DDbNiTvJGq6I5nJVRSDdlhmOdUoBpIYfzSBfxmdfFBKnDHHSHeDg70gozUr02NcS4eEiRE/aF19DDVaTW/Ccypmk1AQcwOxBHdtEazJ8jF6DOLfsy2IwRGtuht9VVfhnctZjyWu4xwR2FoPeKlUZXZcriMuaRI0j5ZPWOSBcLxfxO68AS7uOIyNLt25hYWI9ZMKscmytch8ck6aAteQP9l6PxbgYfwDD5jBZjHAEt0FTNO+kBp8ggVfsPXL8rhSZmPdBc7vb93KCJG4md4i6LcbwOL+HTo991NpDgJhkhmXQxdM2pUVimk+DLcO4dkjVxJMtaP4ZII3iAilKm05sp11H18r6eK3v/AAj7M/49WtXA/wANga1pg3q5gXGNsocP9RWW7R8MZgsZWpAy1r+6bmGuAc1p65XAeIUsqfdiSiZ7BUS1pNog3E2PI269UOwWGcKveA5gyPH0WoxPGT8PNlpEuaYdADgb6t/MPP0T+FcUZTkva0AkNqSPyk96RvIPuLqXlmk3Q8YxumwWa4aHGSC0F0RvG09TsrP4usHCYu3uiSJloded5I9eqpY3i0ggNYWkQDLSQdiLnQxsm4as6jJcGktGYSCLWj5ekHRNrx0RcUNr9sDEFrw7x+xB1VDifHPjANDqmsw4NjTWRdS4zi9Os69Jotta8kkgjaCdtVI/gDHMhhuwkuzOylwcJDZIgEW6a6K8VCNWqZlBAzhrpa9vMEeu6v4CuQQCYcNevLqp+E8DcKfxcr2hznBuZpLTly6uiDdwFlMcC1tYVKmcFoAymG3aIuSJt4HxQnJW0O4uzj+IOLmg2Ie8mdb9Dzuu43jVY5Wlw+E4DKLXk6kjcFvvKK4PD4aoRE5mx/zMzSQIlzWwJ6q1WdTLshbTOU2aWNy25Whc28U+jRiZR9UtMED0/qktU7CYc3NBs/6v/wBJJlmj9G0NKZG6aKh5porFdNUbhcZLZHTXXfihRPZyVapIRBsi7Yrvw0LNU7ErtLGvBvcfvdEARdRPL6qJ7jyTqeO8lJ+OBsQD9ULZuCm4NdqAfFRVcOwiznt6te4frHsr76DH9FTxXDnDQgzpeEVIakUamGeLMqn/AFNZU97O9lQxdPGNMtc18iNALHbvAEeRVnFUHDWQq7+FgiWvqB3POb6RZWjKja30AMVTqfnw7XeDXfWmUM/CPEuDHiHCI233bf1Wm4nw3GUBnGd1PZzhm1HJ418JQM47EMvnqN3uS32P2XXjk2rVGScewpwegytlDnBnfdmFaplluRxu5pEwRoBJkBbP/h/2bZUqkOqttTe6W5DBblkGQRoTrfwXn7uK1a7Q0vLjJu1o05uJA/T1T+H4Oo10skHLczbLEHNe9uZ5oTjf7f4OhK+T1DtIG49p7+djHCCZDSGh0EZRP5zew717BZL+zabMN8Ehof8AEDg0OJg90OgzJOU/u0G+A1crGNfcwQRt3hmAPSDAG1/LLjinxsRmNN1J1mwYImAPmygrz8cpybXpOys2lybzAccw2DbSpvfUJZkIyd7MDo3O+MsZtANJG6m7e8UGLZhnUCAWl+cOdkjMKbhJm/ymUBHFG5Q0EZgPzMD2jpYgpzcROoZ5At+6eORxElnT7LfZ7tGyi5weHVDDCCwkNY9oqiHNfGaziByuRMKfF8RwWIr1nVaVQtqhgi0tyNDQ6Q65gehQqph6J+Zl+Yj7XUmFfQZ+Wf8AMJ+kLPK+0J5vXBUrcAoNYA17qsG0s+FAIIJBD3c9CFWOAa1rg5pDY7oEVJOW8i245I//AGjRi1OmP/rJ/wDIkJf2ozTPA5AZB5hoE+aTdiKRjMbwKjTeCWm0GMtRsyJE2IGkEdfNRY6kfiN74aCKYAYWy1gAuWmbwb9fRbdmNpjRw9k91Vjv4XeIH2TLK/Y6aqjzTCYqkx+asGvIa8EBoBIMMa/WJvPOERo9s6VIh3ws/dAEgCcvyuI6e61uI4XQf81KkT/kZ9lRr9l8M7/ksHgC3/xhW8mOTuSYd69gnD9pnvpU2tzN/wAS5aSAC0MJJaDqQW+koZju2Rc97Hy9uY6udsYsCbaae60FTstTDS1hewEkktdJuADdwOwCB1v+Hw/LWI8WA+4d+ieDwt2xXJDHYzDkB4EOy2EAf9wAMxdOq8cYBLCSYnblOUkjkq7uwlQfLVb5hw+6gPY2sN2OHRxE+oVKxP8A3CKvsmPF3uuHOA2t/RJV/wC7uI/9sHr8QX9Skjrj+1/A3/J6GHp+ZQtTwV5xykoenZgVEClmWAJ9AbIXxQVWAOY3MAbxcx4QirXp5bOyKdBTZm8Lx8ZsrmmTy89Qd0SfSFdksdEHUagjY+ad+CaXGWgk9L/dDjhKtKqS0BgI0HenxbqPA6KqSl0FKy1g+JOpvFOuNflfIh0HQ8kWxWgfo0eAG25WZxPazKYFNpOhDxJE2MNcCG+6bSxTXh1SIiYmLDcSAB0t0Wlj9seLSNQMQHs+XMTeSYHoEPw/ES1xbmDLkHKIB321F1FgsRlY20we8Dttbl4IZB+IS+wzuaIFoAabzzkGPFJFdofZoP4mqTdziZ5mfSUF4hgnVXi5DANBqSTv0j6okyPhtkd79x4aKJ1aDBQi2uie3Nkf4FrmwWiNzefaFSHZkAnI9waYkT1mx+6Khyc0xuspSXTKLIR0HinTyiS4FwkybENE9DAIjSIQfF8REkOBBndpjnM6I69sjZDsXRLpt00WglfJnlso4XHAm5ixM7WBKL4bELA8TaW1SNI02Wt4JUz0mncWPlur5cajFSEcbVh8OkKvVYu03qUunVcolFF1RRioSpq1L9/oqbjfVOgErlVfWI0kKZtVNeZTIxylxN0/MfXVXm8QJGv0Qh9G+hXaRI/eyzSBbCVTHP5+w+yr1OLVBofYLraijcQggWxh49UGuU+LU3+8jv4GH1ChrAKm+kNlVKLNswn/AHl/+P8A7v6JIMQkm0iG2bc1Fz4iZA6rrmgLmMXKLZEypBSCpUKmWYVyjVtMBx2nQCR+UawLoqLbKwSkdyWkWA3Jgf8AUbJfHAFpd4d0epEn0Cc7DucQSZ68vDp4J39nuj9/dC4oNNdIquqOnZoP8NvU6n1TDTCtfgXpgwDp3QcrF1kwbjcDTqgZ2gx5H1VRvCWhjmtJEggGdJ36md0bOA/dl0YRFTaXYdGBeHYB1MZSQRIJNyZA5G0BEzTGwudTAk6XPXuhWhh/D0XciVu3bGUH9g/8MVx2CPJEgwbD3XHN5BazeNAwUHC2qXwXDZESOkKNzTyRs3jQPIPIgrhB6q3UYonOIWsXRGd43wT4gzNJzDw05T95S4SHU25XEBuYwTAdJi06EW90fFAu+Yx0H6lVqvDtx76+qr5LWrDyiQV2jefAfqUhiZ0H6qENjVJzwFOhZSH1L7n99Aq1RsWIXDVMqUVA7VHomUXUwCnMeE97Rp++QTGUrJ74CPNMFQ1MM6bJzrXTxUJuhbQDlJhm6VVhixg+Ej0UbiT+9kjWtYrcmKWLdVAu3MOdMwfNpmUFrYkjRxB5EFh9u6tIK91zEUWvEOaD4q8Mij2hk0jLnGv/AIvdq4jDuC0+Xufukujy4/r+B94/Rtv6LgSSXnkxN1H73Cdgnd9375LiSMOyke0FW/M4bWVpqSSXL+xSXY8JqSSiAhqC6j3XUkwR7SunRcSQKETkwO7wSSRFZK/RQMSSQC+xYkKk/wCySSyEf7HKX6qQapJJmD0Usc3u+aphJJMiUxpUT/t9UkkyEIm6j97D7lPbqP3ySSRYERHU+X0Knp6fvokkgzeyIa+f6KHFiy4kiuwkR2UrNR5JJJmFEwCSSSQJ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2" name="AutoShape 28" descr="data:image/jpeg;base64,/9j/4AAQSkZJRgABAQAAAQABAAD/2wCEAAkGBhQSERUUExQVFRUWFBUYFxcYFxcXGBcYFRUVFxgUFxcYHCceGBojGhcXHy8gJCcpLCwsHh4xNTAqNSYrLCkBCQoKDgwOGg8PGiwkHyQvLCwvLCwsLCwsLCwsLCwsLCwsLCwpLCwsLCksLCwsLCwsLCwsLCwsLCwsLCwsLCwsLP/AABEIAMIBAwMBIgACEQEDEQH/xAAbAAABBQEBAAAAAAAAAAAAAAAFAAIDBAYBB//EAEEQAAEDAgQDBgQEAwYFBQAAAAEAAhEDIQQSMUEFUWEGInGBkaETMrHRFELB8FJi4RUWI3KC8QdDkqKyM1Njg9L/xAAaAQADAQEBAQAAAAAAAAAAAAABAgMABAUG/8QAKhEAAgICAgICAgEDBQAAAAAAAAECEQMSITETQQRRIjKhFHGRBUKB4fH/2gAMAwEAAhEDEQA/ACZC5Cs0sG59mtJ8AmVaBaYcCCNivqNldHg06sghdbTJ0EqWpQgDS945eK0vZl4bTLYEuO/opZc2kdlyUx495UZnD4Rz3ZWtLjyCu/3dr5XH4bu7EjczyG69AwuGa24ABNyQNVYXny/1CV/ijsj8RVyzymnhXOdkAOaYjeeS13Bex4aQ+t3iIIaNBv3ud9tEcrYBhqB+UTETF/VXAp5vmSmqjwPj+NGLt8lPFcJpVA7MxsublLsonSAQeYWZ4p2ILYNAlxm7XEeoNh5LZFyYao5rnx554/1ZaeKEuzyt2KixaLdOSgrVAdlteN9kBVcX0iGlxJcDMFxMl07a6LG8Q4e+i8seIcOsiDoQeS9rBmx5Ou/o83LjlDspuTCFKQmlq7LOeiEhNIU2RSt4fUIJDHkDU5TCLml2FRbKRTqNSDfRItTCEXyBcD8ZlJlvmNvJVCpSEwhGKpUM3ZEVGQpiEwtTGIimEKYtTC1YJCQmFTFqYQiEhKaVKQmFqAxEUwqYtTC1YJCU0hSkJhCASNJOhJAJ7PgOJMZABKXEMXTqAgiTsdwg+Rdy8l5XgjtsnyZZnWrREWkaothceGxzQt0rjQrTgprknGer4NfQ4yUVoY4OErCHuxdWqeMe2+y8+fxfo7Y5/s2jsYFF/aKBYTiOcXN4VgE81yPHq6Z0Ke3KDIxMpwIIWepcWYXObnu0kHoRcj6q23EC3e10Q0DZdrHLoYOvRCeP4AVqZLoD2AkOG9pylT4jEAakeqFcQ4hLYB9FXDGWyaEyNU0zKOYu0qQmTpIVvimIYBmOuw3KBs4wC6ItMW1C9h549PhnneN9o32CrNaO4AByjyuiI4gI0WFp4giCCbK6ziTiNbrjyfGfaZ0RzLohx/DmS4iRJJ157BBqtODCvV8S4m5VV916GFTj+zOabi+isWpharBamFq6bJEbaBKY+gQpkx63NhK5amFqnLUwtTGIC1MLVYLUwtRCVy1McFOWpjmrBICEwhTEJjmrDEJCYQpi1NLUAkMJKTKksGzYs7ZUXugjITJAF7TaY3VtnanDxGbXeCPUxC8hwtQUr3kgC5JIdO0C0Hkdii+BxBMwbNcJ1gmW6nkJ/cr5b+ryRX2dDwxuz1RpDri4PmrVLB5hI9157w7jTqbyWkkEDuHSYgzH7sFseHdpaT4GaHG0Eb2301K6Y/NjOP0xFhp89Bb8Ja+yZiKzWtuYG3ihg4+M5E2mFSrvc6pGYEEb+KLysp416CzKhaZCTO1gY4tdtadp8lFi3llGQIIHishinXA5+/RUyZYzXCEhjlF9mgw1KpUe97Ld55tvLpEc5Rg0ajKbHmwc0eRi4Xez+XKcOI+I2c7hoSHOAHUzF+vRH8WB+HqZm91tGrpaMjWlscjI1Xmx+VLHk64+jtlgjOHfJmKtdzok6KKrScGOflJDRJjWIkkDe10Lp8SMFu5EAzodJ/VEe0/HW/DpU6RcHCm0kiwLchaI8R3vPqu/J8qqWNd/wckMF25sbwvBNq0H16pA7xF9GtERf1QTi/Dhh6zWgzmbTf5kuBidiWgjxR7hrnP4dUptZme0Z4m5pl8uIvMjKTG4KyuLxDn1A5xJhsDoAbD3XBHaU5Ns65aqKSQW4hxulTytDSYaJI/iAykQY1Imf6qTs7U+M5+svcG30Z3XOYT1Lmls6QTzCy2Mu53gSJvrfVbDsf8ADbQ+KdW1hmjXK5gNN3Uiq23+aN1ec5QxqKfROMVKdv2N4ODiC+lAZUp5jcgZ4cZZ4gb3sCmYjDFji1wII1BUvD253U8Q0Ehz2NrTAIdRaxzn8gHMaD45huFqON0mVmtgS/IS146OYMh5iHzzEJsHznjnrPp/x/0DJ8beNx7MYWphap6jYmbRqmEL3k7PMogLVyjSzvbTEZnaA2lQYriTGPDT59J0VZmPLMS1w/IXAehH6lc2f5GkG4dlsWLaS26LtallJGsEi3RNwjWuc4OIAAABnR75yz/La/igGO4o81i5rrF5cG6CSbjwMn3TcPiC5rm7WcTOp5+Oq58vy5yxrXh8FoYYqTvos4/Gw7K0/Kb+PIq/xXjDXjM1sOaADyfJJDoGhixHTyWaqOPxHg7uJ8iZn0KfUxBktERAvvYuj6qfkk8m7fpj6pR1CzMe1xi4sNecXv4qUQdLoTEtg7eqs4DFta0hxDbm5MTYLqwfJk2oz/yRyYlVotlqjLVynjmu6XtO/Xp5p9eoGtLnGAN13RyRkrTIuLXZEWphChPE2nQGPJQ4jizBZnfPTTzKn/UY+eR9JfRbhJC/ivN8xvyNklzf1+P6ZTwyI6DR8M5jDnNlxuQ0ZyRrv9VNRwxNMtpvadBmixgA6XOv1Q7E4gOcWuBLBBcTuR3g23Q+iM8FotbRcWhoNrmYb3S6TOt2xfw3Xysm0rOxKyfD8Pcyk1wMmx7omNnTaL5dZ1OycaomCIhtjtNrfRDq3FXRA7ocIMcgeYv80GV3C1LgWLYaR0IOnhYJKfbC66CmH4sWmCMwJG+ggyPZGMPxhpfbUDQ7g7jmsu94ymIjNIna8+Sa90uYROUBwd0OafJXhllERo9QwnFG1jTpi3+JTE2mczRvI9llcW5v4oZR3TVlreTS6w9IUPZviH+M0lwBEkHXvBrstueaLcwrvB+GfFxPeu1jHOdpMDWOsW811wmmm0Hl0jb8OwQbVaDIc8PrPJ1tVLg0xa1vUqKj2gGIqYmk0jv0alKjyLoeS6dO850eQVjjOLDRnJA7hIIBIcHCC2w3dHK3osZ2fxfw3hw5O/Q/UBc0FtcmdE3rSBFKs51RvJv2m/WVfZRFStTDiYJhxkaTeP8ASF3i9IDEPc0QHEVABtmu5vgCTHRSYBoLahJg5AG3uDmBafVoHmuty4s565ot8BxvwxnBM52j/tP3IQjijQys5rdC50dI1A6KzVxIaxjRsATEc3R6g+wQyq68+J9eqEIu2zSfFHKtLM5oGpcGx48+mq7g67mMgGJaWnqJFvYHxg7JzAZDtIuCTF/NcqsiDIuTp+iq+exCdvF3tY9rXGfjfFnnI7wPr7KXHcaqtYCxzoaWuF9rgg9IN0OpuAqNnSROwiQD7brRV+z5a4tF2ua1zZvIIAI92+u6hJwi/wAisdmuDOvqOLQ+Tax1uIAHpHurD+KllHLJL8xaCdhz94V1nBXMB/hMC50g7+3qqtXhLnDL+YmwOh6Aq+PPr0yU8d9oAVqbnkAE3BJO8cz+91ebU73QAnzI0+q4cO5maR81gfD8vj0Sq0SWuawEwBNtdJ/W6zaYUih8Mm8x+sw5WGty26XU9SiBT2m8ny1VCu+5g6j/AGRTsw+vclzdQwzbkfsq1GoJk8h+qu4ZpF9Sdo269NVBWwmTYX08unmimA7SPdnaf6Km5hdUA1Gw6qUVoB1jbrdMw1XK7NIIAjSef9PRMmCiPEVyLgqvTe947ziW7CZA6wpq3e87qH4sc45dbp7oBX+CWus5wHQq1hINpkfe8/p6KvWqTFrj96KOniXCC3LMX169UslaHQcc+DCSBHFVDcwUlHQaxn4+Q4HcDa9+7ZTVcUTmExcHp5+RQwRA2dOvnMJ9MnQnf16eC4aCEqVa5OsNsOsyreCd3tdR4d6QTr0dCDGscw028gBofZT/AIkgDmIi9vyoONmDVetd0ttN40N7222Tc8a6HX1t7W8lTp8QN22IIud/L0TmYppBDpm8R7A+X6qerRuGTYauWZhcxp1m8e62HZXtA2nVBqEwWkEjk4Fpkb2KwjsVD4PiD5/USjPCCypLTMlphwNwYm323Wk2kGPZ6bSOfCsLHBwAynnJueoGaVnqOGJeWgGbgDz5LMNx9Sg+z7zLXA6gXGm1kd4P20dSeS9rambUOsSAf4h1OmhhPDLqnYZNNqzU4fspUqySQCRaf4Ww0HwQepwp9EuFXumHRIgENtY7zz6hX+N/8TSHH8KwgFurxIE3dDR99b6LE8Y7S4jEmKz3OA0boz/pFidLm6pCUpf2DPRdE2P4kxpscx9B67ql/eF0QGtAnw8N0Lr4gbmeguAOSgGKJ+W19fHTwXWk6IGio8RDiM318tRotJUZhqmEphhy12kl2suubCbaREcjzXn1GuWm5t9/9kRo48EbWmd9Bt6qE9k+xougg8HMB18J/otbR43IE7TF9JEZecfYLAYmiaglj4MzE/qg1Z72GDmB8T5XR0jl9jRm49Hpwx+Wzh+cERtEXBPJOxuKDCCRLSLjTTcWta68sp8Qe0ghxBGl/b+i0OC7XB4y1YB/Kfy3/wDEdNPBHwUHc2v4CnUaX0XyDq3RwI0nr10jkhTKjmXEageQQjh/ECx8tMt0JGhHMfVEsbhi8fEZJg95omxG8fVLF12Z89DqgDt8pdYaEHoQVRrYSSRoBG3QKq+scpnnqeaKUmF1NjjuHGdZy2M+dlRTSEpkFSmKbWxudfopjgW1G94XG4/d1YGE+McggkZXjyNx9f2E6jgagFQBs5COpjLBJHKQs8kfsKiwBX4YcxiJmY38uYVdlEiSYAFuco/j+HmGvBEE7ugtPI3t4oBi8UGhzM0nWRfeddEY5EwOLIK7L20d9eh8lWqYYRLXeIOoMJ5xDHM7xIvLSGjxggkWsoQ8PGYZg09Pf1lP5UvYNSEgAXJt4c/uqzawJgDefRNxfdsZ+a5i0RYqk+qGnumZGotrss8qGUQ6MosSPVcWcdUKSXzDeMeXmFMAYA3It4JjqZIEAkwSekakq/Rw5e2zSS0WjwvPsuRugsrUWjQ339kqz4FtIt0urQwLswttHncx15KUcPLswA+Vx1toACI25pd0L7KFOvaDqB9ASPqrTmS0HbWfCys4rCAWy5rEkjUC3qpjhw9lrCD+myG6MVWZrGxaCR6Kxhaxb3m2g6Eb/v8ARdp4PKImQDMxsRHNVvjBrH7XjzmZ8LQhdgL9TGGoA425cmiScoGwumMOhJ0mDynn6KXDmWTAvEiOZuoC4NmJuRytJ280t+jFuliTMaRqfZTYqmHjkf1iYI8JVR1RheeebLYxJF5PPUK4MK5zYPjYxvb7Jd9Xa4BRQ/AZPmIPXUQNfPolWMC5FrjoYMnn/ui9Ci4W29ZHh6KPG8OY9pzS0g2cND5clePybf5GoDtxjDMi0jS2h6aclLSrZvlAAOsa7aptfhZpy0mQ75TtlBn1soasgWMC30XRal0YsUMXuAbb87Dl1lT1cY1whzQRz3G0+iEsrkGRcWn/AH80SZhTAjQi48YOnLVLNJOwFLH4NogsJIOxtCHFXq+OjMBc3BnSwAQ8Ourxk65GSJKWLcwy0x+9+a0HC+2tRjwXnYAmLEAQMw59QsySmFCcYy7GRv8AH8Wp1xmGVoi5Gh0129h5p3F8bTqUKAZUDX025DDhlLScwls9TcHnIXnvxEvjKCwpew8mh/vLVpVMzIDgIkGRuJVfHdr69Rxf8RzXHUMOQecG6CvqyoyVTWK9BSZNVxr3RLiY0kro4g/+Inxuq64lbDRK/FuNi4xymyaK7h+YjzKjSSNhoe+s46knxJTEk9lKRNvX9EAjEk800ljWa5mEEnfM0jUX/l6EfqhnEHmnlhpAeDvoQbi+8H3RJtGoCXFj76iP5YJt5K9iOGmpSIyB0jM22h6zERoYXDuovkkuQThqbcpuSGlt53I163zeyt0CCGu/iEE9TGvuFLwvDv8Ag5CA1xi9j3bkHXQGAfNXMPgDdrsomZgbyQ3zsJ8krnyw0Cn0XUzmjZ8nYxcR5OTMNlyBsm7Sd9T19EbxODc0ik6+ZpyusQYtNrbgweY1VHDYLIdjFgYiRyI2M/RFTtAKLgWuMxDmkC8Xa0H9fqoKfDvi5nXBcWlp6mDp1B9lb4vhDDdokbabzzIg+KjwFRzWgOa7522tYQYBG2n1T7cWjUL8EaDS7OXEOhpGjh3QBHOSfdR1++zM23c7onemS76BWq+Iyh4ymRUlotJJNgBy+yH1Q9jm93KXvJ3j5tI2/qjG3ywFXCufVJyj5dTPM33vcyjnDccczi4907xaRYwgtMfDdEGDlJInQH6bKSpjCZJIa0k2HO94HOBKaS2N2bLg2LY5xD7knKBbUTp7os/D0ajIAt/KBPt9l5fQxjtQ67YiLczr5LY8D7SfwgHugneBbMTzIG3QrmyYnHlCtMKYjgBMOp1NDOV1to1H0hDsZ2bL5ljmm5BEEe02R6vji5lN1JrXlwJfIcA0SACCLkEGbA6IvjMNSpubTZVFR2TMY0AtDrE2deBJiDdTjlnDkLjJKzyunwaoyXOEZSBBsQZ1A1It9Fba4tmbGJE7iBvoBf8AcL0V1ORBAcDsQg/F+yFOrcB1N0RLbDnBabHyhXXy9n+Ylnm3FHtc8lvrzVBy0uP7F12HugVB/KYPm039JWfxGHc0w4Fp5EEH3XowyRa/FlItEEpriukJhCdyHQpSJXWUy6YBMCTAmANz0UaXYY7K5KS4g2Y6uJJJTCCt0qpOsRHlYb21VRWKdYBvjMxb15oMzJ4p7jeSRyjQXsU7C4MEkSRbWBAN7EjUW1VKm8Ayf3yTmYkh2bf0vztyStP0CiSo14MD2hJM/Gv/AIiEkaZuT2FvDw490gxG/MWunO4Y4bIV2Tx1IUqmatdgsIcQ4axmZMEA6kXRBvauicwaXuysLu60uFvy+PluvHcZrolrH2c/BkflITqdKLlrSOZaLefJZyn2uq4h7mAZQRGXwme8RY3A9FUqdsHOpfAI3LS7d0udryIBHjCp4pmr6bNd8BpcCaYsdZe06R/Fy6KGpw5jtnNIPPXx/YQzD9rQx7GvnIMjTNyRkIBPWZKvf3no/FFNwAka8pIAkJHGS9AqX2Dn8CIGXM0szE3EEDUAajVDcbwqtmzCCRB+eRIAAN4vvK1LuK0i+GtlkGXAanlfSEQPC2OuDyNuuiZZXHsZKXo85pcLxMRlm+pc30be2pRZmGqEkEHK4kkRdpOa4OkTB6LS4nheXQyq3wDtdM8uwjbT5AlHg72gtygg03Nm/eDu9fwdB6XWXx/Dcrj3S0bCZ9916OwlAuN0IMupsfrcZqbvMgwT+4T4sj25A8n0YP4JmIKN8BL2FxFMubEEj8oJgkc/91LhcIXTfIYBbO/eHPYA6otwWmzO2XcmuykmXZT8piASdbxvCvlycMonsiyOONYGtEnJDJmNCGgabAgKpxTtBUI7sjK0uaTGtyZI3ge6u4uj3HNIBeDYlpjSZm8yRqJQWti8r8sANgZmxN8xt6QueCT5oDVB3gna8jN8Uy0OLRzt9TC1OF4s2oJZU8rT7+S8rr8RM2piM5deLzY66SF3D8crMIiABp5dfZGfx75QP7HqlTEPnVruhaJ91RxddrhFWkwj+ZpA5iCLT4LMN7R52HvkmxLbHqYa6L6fKU/tDxR1PBUXtc8tr/EAlogfCqd4XkixbaSoxxSujKMiLHUMCXXpZSZjK94mNYEn6BVMVhcNVpCJa4F2UiDYflcY0kj9N0N4U9tV731GjUEWsCRl8Tz8URoM/wAIkDK5gdA6gyR1voul3H2w8odQ4Y3K17bHvZ4gyCQCJG0EEQq7+yT6lMlrQakyCCACJduSBcFpnorNCvmEt+UA/wC/19EzhvaJ+ctnu6zyjYeXggpZO0GzM47g1aj/AOpTe0cyO6fBwsfVU4XrHD+PONnHx9OW6dXwNCpd1Ci4nfI1p9QAfdMvlNfsjeSuzyilQc75Wk+AJ+i7Vwj2gFzXNB0lpE+E6r00cIoMmKLWg2IDZn1uivaXjAxOE+FiXNNNuQBwa1tRuUjK1rgNNohMvlJvoZZInjCSKOoNEHKHMkiRrHyjN138SrWF7PNrDuODS6ILvl3EGATJhdDyRXY2yAKSPVuyFSm8CoW5TmAcxwd3hsWmHD0VP+w6jSRUY9oAJDi10GNCDEEFZZIPphtA1JWvwUfM6D4E+4ST7I1nrdXg4dMVKrTsWviPRRP4GDcPuNyL7SOosipCblXivJJ9s57ZmMZ2UqCqalIsBLsxlzhe/wDKeagZ2VflOfDtkaFjhmJ3frBd4rXCU7Oj5pAs83xfZh4rhrnOEwSckCRFht9VXODIxLmB2cMuTM90GY8ZMeMr1MVlXq4Ok7WmyT/KAfoqL5D9h2PO8NxhvyydRET4E+/P9EUbx+n8Rppl7WNABueQAb/lBB9Qjr+yOFNxTA8CW/QhUKvYmmJyEiYNzuDPJNvjl9h2RLR4854JLgWsLzm3cCyGg5TFhLvFHW8So1gAwNaZuW5zeNO84hAOH8BFIhpzOYdSHNDhbUfZWOG4F1Kq95GZpcS0CJM6gyYHO1vBSlXozdrsIY3h5ykiqWRuQCBfcFAcdwTEVG92sx4OktLfSAVqqlWm5pGaPFp/QKlw2vRDb16WY6jO0X8DBCWM3H/wlR5/xXh+JptAqZsuxaZb4SDbXTqq/CgAXkl4Lac07E/4mZuoFo1F+a9WqBuWZkcxceyyFXi+H/EFrS2DDbNiTvJGq6I5nJVRSDdlhmOdUoBpIYfzSBfxmdfFBKnDHHSHeDg70gozUr02NcS4eEiRE/aF19DDVaTW/Ccypmk1AQcwOxBHdtEazJ8jF6DOLfsy2IwRGtuht9VVfhnctZjyWu4xwR2FoPeKlUZXZcriMuaRI0j5ZPWOSBcLxfxO68AS7uOIyNLt25hYWI9ZMKscmytch8ck6aAteQP9l6PxbgYfwDD5jBZjHAEt0FTNO+kBp8ggVfsPXL8rhSZmPdBc7vb93KCJG4md4i6LcbwOL+HTo991NpDgJhkhmXQxdM2pUVimk+DLcO4dkjVxJMtaP4ZII3iAilKm05sp11H18r6eK3v/AAj7M/49WtXA/wANga1pg3q5gXGNsocP9RWW7R8MZgsZWpAy1r+6bmGuAc1p65XAeIUsqfdiSiZ7BUS1pNog3E2PI269UOwWGcKveA5gyPH0WoxPGT8PNlpEuaYdADgb6t/MPP0T+FcUZTkva0AkNqSPyk96RvIPuLqXlmk3Q8YxumwWa4aHGSC0F0RvG09TsrP4usHCYu3uiSJloded5I9eqpY3i0ggNYWkQDLSQdiLnQxsm4as6jJcGktGYSCLWj5ekHRNrx0RcUNr9sDEFrw7x+xB1VDifHPjANDqmsw4NjTWRdS4zi9Os69Jotta8kkgjaCdtVI/gDHMhhuwkuzOylwcJDZIgEW6a6K8VCNWqZlBAzhrpa9vMEeu6v4CuQQCYcNevLqp+E8DcKfxcr2hznBuZpLTly6uiDdwFlMcC1tYVKmcFoAymG3aIuSJt4HxQnJW0O4uzj+IOLmg2Ie8mdb9Dzuu43jVY5Wlw+E4DKLXk6kjcFvvKK4PD4aoRE5mx/zMzSQIlzWwJ6q1WdTLshbTOU2aWNy25Whc28U+jRiZR9UtMED0/qktU7CYc3NBs/6v/wBJJlmj9G0NKZG6aKh5porFdNUbhcZLZHTXXfihRPZyVapIRBsi7Yrvw0LNU7ErtLGvBvcfvdEARdRPL6qJ7jyTqeO8lJ+OBsQD9ULZuCm4NdqAfFRVcOwiznt6te4frHsr76DH9FTxXDnDQgzpeEVIakUamGeLMqn/AFNZU97O9lQxdPGNMtc18iNALHbvAEeRVnFUHDWQq7+FgiWvqB3POb6RZWjKja30AMVTqfnw7XeDXfWmUM/CPEuDHiHCI233bf1Wm4nw3GUBnGd1PZzhm1HJ418JQM47EMvnqN3uS32P2XXjk2rVGScewpwegytlDnBnfdmFaplluRxu5pEwRoBJkBbP/h/2bZUqkOqttTe6W5DBblkGQRoTrfwXn7uK1a7Q0vLjJu1o05uJA/T1T+H4Oo10skHLczbLEHNe9uZ5oTjf7f4OhK+T1DtIG49p7+djHCCZDSGh0EZRP5zew717BZL+zabMN8Ehof8AEDg0OJg90OgzJOU/u0G+A1crGNfcwQRt3hmAPSDAG1/LLjinxsRmNN1J1mwYImAPmygrz8cpybXpOys2lybzAccw2DbSpvfUJZkIyd7MDo3O+MsZtANJG6m7e8UGLZhnUCAWl+cOdkjMKbhJm/ymUBHFG5Q0EZgPzMD2jpYgpzcROoZ5At+6eORxElnT7LfZ7tGyi5weHVDDCCwkNY9oqiHNfGaziByuRMKfF8RwWIr1nVaVQtqhgi0tyNDQ6Q65gehQqph6J+Zl+Yj7XUmFfQZ+Wf8AMJ+kLPK+0J5vXBUrcAoNYA17qsG0s+FAIIJBD3c9CFWOAa1rg5pDY7oEVJOW8i245I//AGjRi1OmP/rJ/wDIkJf2ozTPA5AZB5hoE+aTdiKRjMbwKjTeCWm0GMtRsyJE2IGkEdfNRY6kfiN74aCKYAYWy1gAuWmbwb9fRbdmNpjRw9k91Vjv4XeIH2TLK/Y6aqjzTCYqkx+asGvIa8EBoBIMMa/WJvPOERo9s6VIh3ws/dAEgCcvyuI6e61uI4XQf81KkT/kZ9lRr9l8M7/ksHgC3/xhW8mOTuSYd69gnD9pnvpU2tzN/wAS5aSAC0MJJaDqQW+koZju2Rc97Hy9uY6udsYsCbaae60FTstTDS1hewEkktdJuADdwOwCB1v+Hw/LWI8WA+4d+ieDwt2xXJDHYzDkB4EOy2EAf9wAMxdOq8cYBLCSYnblOUkjkq7uwlQfLVb5hw+6gPY2sN2OHRxE+oVKxP8A3CKvsmPF3uuHOA2t/RJV/wC7uI/9sHr8QX9Skjrj+1/A3/J6GHp+ZQtTwV5xykoenZgVEClmWAJ9AbIXxQVWAOY3MAbxcx4QirXp5bOyKdBTZm8Lx8ZsrmmTy89Qd0SfSFdksdEHUagjY+ad+CaXGWgk9L/dDjhKtKqS0BgI0HenxbqPA6KqSl0FKy1g+JOpvFOuNflfIh0HQ8kWxWgfo0eAG25WZxPazKYFNpOhDxJE2MNcCG+6bSxTXh1SIiYmLDcSAB0t0Wlj9seLSNQMQHs+XMTeSYHoEPw/ES1xbmDLkHKIB321F1FgsRlY20we8Dttbl4IZB+IS+wzuaIFoAabzzkGPFJFdofZoP4mqTdziZ5mfSUF4hgnVXi5DANBqSTv0j6okyPhtkd79x4aKJ1aDBQi2uie3Nkf4FrmwWiNzefaFSHZkAnI9waYkT1mx+6Khyc0xuspSXTKLIR0HinTyiS4FwkybENE9DAIjSIQfF8REkOBBndpjnM6I69sjZDsXRLpt00WglfJnlso4XHAm5ixM7WBKL4bELA8TaW1SNI02Wt4JUz0mncWPlur5cajFSEcbVh8OkKvVYu03qUunVcolFF1RRioSpq1L9/oqbjfVOgErlVfWI0kKZtVNeZTIxylxN0/MfXVXm8QJGv0Qh9G+hXaRI/eyzSBbCVTHP5+w+yr1OLVBofYLraijcQggWxh49UGuU+LU3+8jv4GH1ChrAKm+kNlVKLNswn/AHl/+P8A7v6JIMQkm0iG2bc1Fz4iZA6rrmgLmMXKLZEypBSCpUKmWYVyjVtMBx2nQCR+UawLoqLbKwSkdyWkWA3Jgf8AUbJfHAFpd4d0epEn0Cc7DucQSZ68vDp4J39nuj9/dC4oNNdIquqOnZoP8NvU6n1TDTCtfgXpgwDp3QcrF1kwbjcDTqgZ2gx5H1VRvCWhjmtJEggGdJ36md0bOA/dl0YRFTaXYdGBeHYB1MZSQRIJNyZA5G0BEzTGwudTAk6XPXuhWhh/D0XciVu3bGUH9g/8MVx2CPJEgwbD3XHN5BazeNAwUHC2qXwXDZESOkKNzTyRs3jQPIPIgrhB6q3UYonOIWsXRGd43wT4gzNJzDw05T95S4SHU25XEBuYwTAdJi06EW90fFAu+Yx0H6lVqvDtx76+qr5LWrDyiQV2jefAfqUhiZ0H6qENjVJzwFOhZSH1L7n99Aq1RsWIXDVMqUVA7VHomUXUwCnMeE97Rp++QTGUrJ74CPNMFQ1MM6bJzrXTxUJuhbQDlJhm6VVhixg+Ej0UbiT+9kjWtYrcmKWLdVAu3MOdMwfNpmUFrYkjRxB5EFh9u6tIK91zEUWvEOaD4q8Mij2hk0jLnGv/AIvdq4jDuC0+Xufukujy4/r+B94/Rtv6LgSSXnkxN1H73Cdgnd9375LiSMOyke0FW/M4bWVpqSSXL+xSXY8JqSSiAhqC6j3XUkwR7SunRcSQKETkwO7wSSRFZK/RQMSSQC+xYkKk/wCySSyEf7HKX6qQapJJmD0Usc3u+aphJJMiUxpUT/t9UkkyEIm6j97D7lPbqP3ySSRYERHU+X0Knp6fvokkgzeyIa+f6KHFiy4kiuwkR2UrNR5JJJmFEwCSSSQJ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56" name="Picture 32" descr="http://fs67.trilulilu.ro/imgs/tristul/peisaje-din-romania-90_37b43f3155898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0" y="3429000"/>
            <a:ext cx="3657600" cy="3276600"/>
          </a:xfrm>
          <a:prstGeom prst="rect">
            <a:avLst/>
          </a:prstGeom>
          <a:noFill/>
        </p:spPr>
      </p:pic>
      <p:pic>
        <p:nvPicPr>
          <p:cNvPr id="1058" name="Picture 34" descr="http://fs66.trilulilu.ro/imgs/tristul/peisaje-din-romania-83_e2110807b87d5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" y="3429000"/>
            <a:ext cx="3505200" cy="3276600"/>
          </a:xfrm>
          <a:prstGeom prst="rect">
            <a:avLst/>
          </a:prstGeom>
          <a:noFill/>
        </p:spPr>
      </p:pic>
      <p:pic>
        <p:nvPicPr>
          <p:cNvPr id="1062" name="Picture 38" descr="http://calatorim.ro/wp-content/uploads/2013/05/cheile-nerei-foto-1024x753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" y="1447800"/>
            <a:ext cx="2286000" cy="1828800"/>
          </a:xfrm>
          <a:prstGeom prst="rect">
            <a:avLst/>
          </a:prstGeom>
          <a:noFill/>
        </p:spPr>
      </p:pic>
      <p:pic>
        <p:nvPicPr>
          <p:cNvPr id="1064" name="Picture 40" descr="https://encrypted-tbn1.gstatic.com/images?q=tbn:ANd9GcTfTJrXPxKwdiphEEhUtO5O0vdNRx1WU5jgzVaPmJEWVS1EECiz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33800" y="4953000"/>
            <a:ext cx="1524000" cy="1752600"/>
          </a:xfrm>
          <a:prstGeom prst="rect">
            <a:avLst/>
          </a:prstGeom>
          <a:noFill/>
        </p:spPr>
      </p:pic>
      <p:pic>
        <p:nvPicPr>
          <p:cNvPr id="1068" name="Picture 44" descr="https://encrypted-tbn3.gstatic.com/images?q=tbn:ANd9GcRlLCyZIR7juTxUbb9DGSAnajJ19NXZ8IakH22wMF7ZPQdUVo5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733800" y="3429000"/>
            <a:ext cx="1524000" cy="1466851"/>
          </a:xfrm>
          <a:prstGeom prst="rect">
            <a:avLst/>
          </a:prstGeom>
          <a:noFill/>
        </p:spPr>
      </p:pic>
      <p:pic>
        <p:nvPicPr>
          <p:cNvPr id="1070" name="Picture 46" descr="http://4.bp.blogspot.com/_Zw41kxI2akg/TATDFLU9EVI/AAAAAAAACXM/Bgo491CAPf0/s1600/reflexie_peisaje_montan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81800" y="2057400"/>
            <a:ext cx="2209800" cy="1295400"/>
          </a:xfrm>
          <a:prstGeom prst="rect">
            <a:avLst/>
          </a:prstGeom>
          <a:noFill/>
        </p:spPr>
      </p:pic>
      <p:pic>
        <p:nvPicPr>
          <p:cNvPr id="1071" name="Picture 47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543800" y="6705600"/>
            <a:ext cx="140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12</cp:revision>
  <dcterms:created xsi:type="dcterms:W3CDTF">2006-08-16T00:00:00Z</dcterms:created>
  <dcterms:modified xsi:type="dcterms:W3CDTF">2014-12-01T08:12:48Z</dcterms:modified>
</cp:coreProperties>
</file>