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69" d="100"/>
          <a:sy n="69" d="100"/>
        </p:scale>
        <p:origin x="-208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2017-11-02T15:28:02Z</dcterms:modified>
</cp:coreProperties>
</file>