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2473" autoAdjust="0"/>
  </p:normalViewPr>
  <p:slideViewPr>
    <p:cSldViewPr>
      <p:cViewPr varScale="1">
        <p:scale>
          <a:sx n="73" d="100"/>
          <a:sy n="73" d="100"/>
        </p:scale>
        <p:origin x="-19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04800"/>
            <a:ext cx="251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 descr="C:\Users\Teodora\Pictures\tb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648200"/>
            <a:ext cx="3064104" cy="1981200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28600" y="2895600"/>
            <a:ext cx="2666999" cy="1574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 descr="C:\Users\Teodora\Pictures\Ziua-Invatatorulu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9992588">
            <a:off x="292239" y="557441"/>
            <a:ext cx="2930924" cy="1953322"/>
          </a:xfrm>
          <a:prstGeom prst="rect">
            <a:avLst/>
          </a:prstGeom>
          <a:noFill/>
        </p:spPr>
      </p:pic>
      <p:pic>
        <p:nvPicPr>
          <p:cNvPr id="1032" name="Picture 8" descr="C:\Users\Teodora\Pictures\ziuaprof.jpg.400x300_q85_crop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953395">
            <a:off x="5924971" y="601388"/>
            <a:ext cx="2917831" cy="2094605"/>
          </a:xfrm>
          <a:prstGeom prst="rect">
            <a:avLst/>
          </a:prstGeom>
          <a:noFill/>
        </p:spPr>
      </p:pic>
      <p:pic>
        <p:nvPicPr>
          <p:cNvPr id="1033" name="Picture 9" descr="C:\Users\Teodora\Pictures\manuale_digitale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00800" y="3048000"/>
            <a:ext cx="2514600" cy="1524000"/>
          </a:xfrm>
          <a:prstGeom prst="rect">
            <a:avLst/>
          </a:prstGeom>
          <a:noFill/>
        </p:spPr>
      </p:pic>
      <p:pic>
        <p:nvPicPr>
          <p:cNvPr id="1034" name="Picture 10" descr="C:\Users\Teodora\Pictures\elevi-scoala1-640x360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48400" y="4648200"/>
            <a:ext cx="2743200" cy="1981200"/>
          </a:xfrm>
          <a:prstGeom prst="rect">
            <a:avLst/>
          </a:prstGeom>
          <a:noFill/>
        </p:spPr>
      </p:pic>
      <p:pic>
        <p:nvPicPr>
          <p:cNvPr id="1035" name="Picture 11" descr="C:\Users\Teodora\Pictures\Fotografie0188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95600" y="2133600"/>
            <a:ext cx="3352800" cy="2514600"/>
          </a:xfrm>
          <a:prstGeom prst="rect">
            <a:avLst/>
          </a:prstGeom>
          <a:noFill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895600" y="4648200"/>
            <a:ext cx="3352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2</cp:revision>
  <dcterms:created xsi:type="dcterms:W3CDTF">2006-08-16T00:00:00Z</dcterms:created>
  <dcterms:modified xsi:type="dcterms:W3CDTF">2015-10-05T14:00:38Z</dcterms:modified>
</cp:coreProperties>
</file>