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20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84FD9-90F6-4617-B535-9A4C65FB4FA5}" type="datetimeFigureOut">
              <a:rPr lang="en-US" smtClean="0"/>
              <a:t>31/01/2014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B0C02-93CC-452F-A704-8A726B9A58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84FD9-90F6-4617-B535-9A4C65FB4FA5}" type="datetimeFigureOut">
              <a:rPr lang="en-US" smtClean="0"/>
              <a:t>31/01/2014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B0C02-93CC-452F-A704-8A726B9A58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84FD9-90F6-4617-B535-9A4C65FB4FA5}" type="datetimeFigureOut">
              <a:rPr lang="en-US" smtClean="0"/>
              <a:t>31/01/2014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B0C02-93CC-452F-A704-8A726B9A58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84FD9-90F6-4617-B535-9A4C65FB4FA5}" type="datetimeFigureOut">
              <a:rPr lang="en-US" smtClean="0"/>
              <a:t>31/01/2014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B0C02-93CC-452F-A704-8A726B9A58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84FD9-90F6-4617-B535-9A4C65FB4FA5}" type="datetimeFigureOut">
              <a:rPr lang="en-US" smtClean="0"/>
              <a:t>31/01/2014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B0C02-93CC-452F-A704-8A726B9A58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84FD9-90F6-4617-B535-9A4C65FB4FA5}" type="datetimeFigureOut">
              <a:rPr lang="en-US" smtClean="0"/>
              <a:t>31/01/2014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B0C02-93CC-452F-A704-8A726B9A58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84FD9-90F6-4617-B535-9A4C65FB4FA5}" type="datetimeFigureOut">
              <a:rPr lang="en-US" smtClean="0"/>
              <a:t>31/01/2014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B0C02-93CC-452F-A704-8A726B9A58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84FD9-90F6-4617-B535-9A4C65FB4FA5}" type="datetimeFigureOut">
              <a:rPr lang="en-US" smtClean="0"/>
              <a:t>31/01/2014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B0C02-93CC-452F-A704-8A726B9A58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84FD9-90F6-4617-B535-9A4C65FB4FA5}" type="datetimeFigureOut">
              <a:rPr lang="en-US" smtClean="0"/>
              <a:t>31/01/2014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B0C02-93CC-452F-A704-8A726B9A58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84FD9-90F6-4617-B535-9A4C65FB4FA5}" type="datetimeFigureOut">
              <a:rPr lang="en-US" smtClean="0"/>
              <a:t>31/01/2014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B0C02-93CC-452F-A704-8A726B9A58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84FD9-90F6-4617-B535-9A4C65FB4FA5}" type="datetimeFigureOut">
              <a:rPr lang="en-US" smtClean="0"/>
              <a:t>31/01/2014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B0C02-93CC-452F-A704-8A726B9A58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84FD9-90F6-4617-B535-9A4C65FB4FA5}" type="datetimeFigureOut">
              <a:rPr lang="en-US" smtClean="0"/>
              <a:t>31/01/2014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B0C02-93CC-452F-A704-8A726B9A589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6594" y="0"/>
            <a:ext cx="4627406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1" y="3733800"/>
            <a:ext cx="4572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24200"/>
            <a:ext cx="460533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52400"/>
            <a:ext cx="3886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990600"/>
            <a:ext cx="2633663" cy="1950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</cp:revision>
  <dcterms:created xsi:type="dcterms:W3CDTF">2014-01-31T20:36:50Z</dcterms:created>
  <dcterms:modified xsi:type="dcterms:W3CDTF">2014-01-31T20:48:01Z</dcterms:modified>
</cp:coreProperties>
</file>