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143000"/>
            <a:ext cx="4921161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225191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33800"/>
            <a:ext cx="218796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733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6172200"/>
            <a:ext cx="1624012" cy="27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304800"/>
            <a:ext cx="4939641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2020-11-09T19:51:44Z</dcterms:modified>
</cp:coreProperties>
</file>