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5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4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50EA1-7BD5-4586-A034-50BEE08C419D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BA40-EF21-44F4-8584-40010C668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FC8E56-A0C0-407D-B47B-6D8F68EB0E17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DBFBA-EC75-42A4-A2FA-8F62D5EFCF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ZENE\VA%20-%20Klasszikus%20kedvencek%202\13%20-%20Dmitrij%20Sosztakovics%20-%202.%20jazz-szvit%20-%20Kering&#337;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6858000" cy="2743200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>
                <a:solidFill>
                  <a:schemeClr val="tx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Ţara Oaşului în imagini şi poze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086600" y="4495800"/>
            <a:ext cx="1522358" cy="18288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Madai Eva</a:t>
            </a:r>
          </a:p>
          <a:p>
            <a:pPr algn="l"/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Anul I.B</a:t>
            </a:r>
          </a:p>
          <a:p>
            <a:pPr algn="l"/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Şc.Tehn.</a:t>
            </a:r>
          </a:p>
          <a:p>
            <a:pPr algn="l"/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Postliceală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13 - Dmitrij Sosztakovics - 2. jazz-szvit - Keringő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ép 4" descr="normal_flo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2857500" cy="3810000"/>
          </a:xfrm>
          <a:prstGeom prst="rect">
            <a:avLst/>
          </a:prstGeom>
        </p:spPr>
      </p:pic>
      <p:pic>
        <p:nvPicPr>
          <p:cNvPr id="6" name="Kép 5" descr="normal_sambra-8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2857500" cy="3810000"/>
          </a:xfrm>
          <a:prstGeom prst="rect">
            <a:avLst/>
          </a:prstGeom>
        </p:spPr>
      </p:pic>
      <p:pic>
        <p:nvPicPr>
          <p:cNvPr id="7" name="Kép 6" descr="normal_sambra-8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0"/>
            <a:ext cx="4800600" cy="3600450"/>
          </a:xfrm>
          <a:prstGeom prst="rect">
            <a:avLst/>
          </a:prstGeom>
        </p:spPr>
      </p:pic>
      <p:pic>
        <p:nvPicPr>
          <p:cNvPr id="9" name="Tartalom helye 8" descr="normal_P5300008.jpg"/>
          <p:cNvPicPr>
            <a:picLocks noGrp="1" noChangeAspect="1"/>
          </p:cNvPicPr>
          <p:nvPr>
            <p:ph idx="1"/>
          </p:nvPr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5257800" y="0"/>
            <a:ext cx="4165600" cy="3124200"/>
          </a:xfrm>
        </p:spPr>
      </p:pic>
      <p:pic>
        <p:nvPicPr>
          <p:cNvPr id="11" name="Kép 10" descr="normal_sambra-808.jpg"/>
          <p:cNvPicPr>
            <a:picLocks noChangeAspect="1"/>
          </p:cNvPicPr>
          <p:nvPr/>
        </p:nvPicPr>
        <p:blipFill>
          <a:blip r:embed="rId6">
            <a:lum contrast="10000"/>
          </a:blip>
          <a:stretch>
            <a:fillRect/>
          </a:stretch>
        </p:blipFill>
        <p:spPr>
          <a:xfrm>
            <a:off x="-508000" y="33528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ransition advTm="6536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rtalom helye 3" descr="RomaniaZonesTi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526718" cy="6258611"/>
          </a:xfrm>
        </p:spPr>
      </p:pic>
    </p:spTree>
  </p:cSld>
  <p:clrMapOvr>
    <a:masterClrMapping/>
  </p:clrMapOvr>
  <p:transition advTm="546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rtalom helye 3" descr="OA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4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8127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rtalom helye 3" descr="O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0" y="533400"/>
            <a:ext cx="9130770" cy="5478462"/>
          </a:xfrm>
        </p:spPr>
      </p:pic>
    </p:spTree>
  </p:cSld>
  <p:clrMapOvr>
    <a:masterClrMapping/>
  </p:clrMapOvr>
  <p:transition advTm="3666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19400" y="5181600"/>
            <a:ext cx="3276600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artalom helye 3" descr="OasFata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-1"/>
            <a:ext cx="3200400" cy="5133473"/>
          </a:xfrm>
        </p:spPr>
      </p:pic>
      <p:pic>
        <p:nvPicPr>
          <p:cNvPr id="9" name="Kép 8" descr="Cam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0"/>
            <a:ext cx="3810000" cy="2857500"/>
          </a:xfrm>
          <a:prstGeom prst="rect">
            <a:avLst/>
          </a:prstGeom>
        </p:spPr>
      </p:pic>
      <p:pic>
        <p:nvPicPr>
          <p:cNvPr id="10" name="Kép 9" descr="detalii osene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3735">
            <a:off x="5290702" y="3500368"/>
            <a:ext cx="3810000" cy="2857500"/>
          </a:xfrm>
          <a:prstGeom prst="rect">
            <a:avLst/>
          </a:prstGeom>
        </p:spPr>
      </p:pic>
      <p:pic>
        <p:nvPicPr>
          <p:cNvPr id="11" name="Kép 10" descr="Leagan de prunc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0" y="3048000"/>
            <a:ext cx="2857500" cy="3810000"/>
          </a:xfrm>
          <a:prstGeom prst="rect">
            <a:avLst/>
          </a:prstGeom>
        </p:spPr>
      </p:pic>
      <p:pic>
        <p:nvPicPr>
          <p:cNvPr id="12" name="Kép 11" descr="elemente din came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48285">
            <a:off x="-356553" y="287247"/>
            <a:ext cx="2999432" cy="2249574"/>
          </a:xfrm>
          <a:prstGeom prst="rect">
            <a:avLst/>
          </a:prstGeom>
        </p:spPr>
      </p:pic>
    </p:spTree>
  </p:cSld>
  <p:clrMapOvr>
    <a:masterClrMapping/>
  </p:clrMapOvr>
  <p:transition advTm="7082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ép 4" descr="Mire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2857500" cy="3810000"/>
          </a:xfrm>
          <a:prstGeom prst="rect">
            <a:avLst/>
          </a:prstGeom>
        </p:spPr>
      </p:pic>
      <p:pic>
        <p:nvPicPr>
          <p:cNvPr id="7" name="Kép 6" descr="normal_La_nuntă,_mirii_trec_“pe_sub_colaci”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450"/>
            <a:ext cx="3810000" cy="2876550"/>
          </a:xfrm>
          <a:prstGeom prst="rect">
            <a:avLst/>
          </a:prstGeom>
        </p:spPr>
      </p:pic>
      <p:pic>
        <p:nvPicPr>
          <p:cNvPr id="8" name="Kép 7" descr="normal_Tânără_pereche_din_Moişen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88970" cy="3657600"/>
          </a:xfrm>
          <a:prstGeom prst="rect">
            <a:avLst/>
          </a:prstGeom>
        </p:spPr>
      </p:pic>
      <p:pic>
        <p:nvPicPr>
          <p:cNvPr id="10" name="Tartalom helye 9" descr="Mire si mireasa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 rot="20860052">
            <a:off x="3098820" y="534199"/>
            <a:ext cx="3882408" cy="5176543"/>
          </a:xfrm>
        </p:spPr>
      </p:pic>
    </p:spTree>
  </p:cSld>
  <p:clrMapOvr>
    <a:masterClrMapping/>
  </p:clrMapOvr>
  <p:transition advTm="6037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638800"/>
            <a:ext cx="91440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ro-RO" sz="2800" dirty="0" smtClean="0">
                <a:solidFill>
                  <a:schemeClr val="bg1"/>
                </a:solidFill>
              </a:rPr>
              <a:t>Feciori din Bixad                   Fete şi feciori din Moişeni  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Tartalom helye 3" descr="normal_Feciori_din_Bix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7400"/>
            <a:ext cx="4689231" cy="3657600"/>
          </a:xfrm>
        </p:spPr>
      </p:pic>
      <p:pic>
        <p:nvPicPr>
          <p:cNvPr id="5" name="Kép 4" descr="normal_Fete_şi_feciori_din_Moişe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1" y="304800"/>
            <a:ext cx="4932039" cy="3810000"/>
          </a:xfrm>
          <a:prstGeom prst="rect">
            <a:avLst/>
          </a:prstGeom>
        </p:spPr>
      </p:pic>
    </p:spTree>
  </p:cSld>
  <p:clrMapOvr>
    <a:masterClrMapping/>
  </p:clrMapOvr>
  <p:transition advTm="5631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962400"/>
            <a:ext cx="7239000" cy="2895600"/>
          </a:xfrm>
        </p:spPr>
        <p:txBody>
          <a:bodyPr>
            <a:normAutofit/>
          </a:bodyPr>
          <a:lstStyle/>
          <a:p>
            <a:pPr algn="l"/>
            <a:r>
              <a:rPr lang="ro-RO" sz="2000" dirty="0" smtClean="0">
                <a:latin typeface="Arial Black" pitchFamily="34" charset="0"/>
              </a:rPr>
              <a:t>Ceteraşi                                    Coconi la Ciupercă</a:t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>                                                                                 </a:t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/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/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/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/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/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/>
            </a:r>
            <a:br>
              <a:rPr lang="ro-RO" sz="2000" dirty="0" smtClean="0">
                <a:latin typeface="Arial Black" pitchFamily="34" charset="0"/>
              </a:rPr>
            </a:br>
            <a:r>
              <a:rPr lang="ro-RO" sz="2000" dirty="0" smtClean="0">
                <a:latin typeface="Arial Black" pitchFamily="34" charset="0"/>
              </a:rPr>
              <a:t>                                           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4" name="Tartalom helye 3" descr="Cetera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8600"/>
            <a:ext cx="3200400" cy="4267200"/>
          </a:xfrm>
        </p:spPr>
      </p:pic>
      <p:pic>
        <p:nvPicPr>
          <p:cNvPr id="5" name="Kép 4" descr="Coconi la Ciuperc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-304800"/>
            <a:ext cx="5105400" cy="3829050"/>
          </a:xfrm>
          <a:prstGeom prst="rect">
            <a:avLst/>
          </a:prstGeom>
        </p:spPr>
      </p:pic>
      <p:pic>
        <p:nvPicPr>
          <p:cNvPr id="6" name="Kép 5" descr="normal_Clopotarii_în_tinda_bisericii_din_Călineş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625" y="3048000"/>
            <a:ext cx="2238375" cy="3810000"/>
          </a:xfrm>
          <a:prstGeom prst="rect">
            <a:avLst/>
          </a:prstGeom>
        </p:spPr>
      </p:pic>
      <p:pic>
        <p:nvPicPr>
          <p:cNvPr id="7" name="Kép 6" descr="normal_Tânăr_păcur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276600"/>
            <a:ext cx="2847975" cy="3810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410200" y="60960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Clopotari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5626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Păcurar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585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Kép 6" descr="normal_P2211391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4368800" cy="3276600"/>
          </a:xfrm>
          <a:prstGeom prst="rect">
            <a:avLst/>
          </a:prstGeom>
        </p:spPr>
      </p:pic>
      <p:pic>
        <p:nvPicPr>
          <p:cNvPr id="8" name="Kép 7" descr="normal_P2211397.jpg"/>
          <p:cNvPicPr>
            <a:picLocks noChangeAspect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>
          <a:xfrm>
            <a:off x="4495800" y="0"/>
            <a:ext cx="4648200" cy="3486150"/>
          </a:xfrm>
          <a:prstGeom prst="rect">
            <a:avLst/>
          </a:prstGeom>
        </p:spPr>
      </p:pic>
      <p:pic>
        <p:nvPicPr>
          <p:cNvPr id="10" name="Tartalom helye 9" descr="normal_P7190169.jpg"/>
          <p:cNvPicPr>
            <a:picLocks noGrp="1" noChangeAspect="1"/>
          </p:cNvPicPr>
          <p:nvPr>
            <p:ph idx="1"/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495800" y="3200400"/>
            <a:ext cx="4876800" cy="3657600"/>
          </a:xfrm>
        </p:spPr>
      </p:pic>
      <p:pic>
        <p:nvPicPr>
          <p:cNvPr id="11" name="Kép 10" descr="normal_P2211390.jpg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228600" y="302895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ransition advTm="7846"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gycsúcs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253</TotalTime>
  <Words>27</Words>
  <Application>Microsoft Office PowerPoint</Application>
  <PresentationFormat>Diavetítés a képernyőre (4:3 oldalarány)</PresentationFormat>
  <Paragraphs>9</Paragraphs>
  <Slides>10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Hegycsúcs</vt:lpstr>
      <vt:lpstr>Ţara Oaşului în imagini şi poze</vt:lpstr>
      <vt:lpstr>2. dia</vt:lpstr>
      <vt:lpstr>3. dia</vt:lpstr>
      <vt:lpstr>4. dia</vt:lpstr>
      <vt:lpstr>5. dia</vt:lpstr>
      <vt:lpstr>6. dia</vt:lpstr>
      <vt:lpstr>Feciori din Bixad                   Fete şi feciori din Moişeni    </vt:lpstr>
      <vt:lpstr>Ceteraşi                                    Coconi la Ciupercă                                                                                                                                    </vt:lpstr>
      <vt:lpstr>9. dia</vt:lpstr>
      <vt:lpstr>10.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Ţara Oaşului în imagini şi poze</dc:title>
  <dc:creator>Eva</dc:creator>
  <cp:lastModifiedBy>Eva</cp:lastModifiedBy>
  <cp:revision>27</cp:revision>
  <dcterms:created xsi:type="dcterms:W3CDTF">2014-03-24T10:34:20Z</dcterms:created>
  <dcterms:modified xsi:type="dcterms:W3CDTF">2014-03-24T17:20:52Z</dcterms:modified>
</cp:coreProperties>
</file>