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447800"/>
            <a:ext cx="781653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2020-05-10T16:57:46Z</dcterms:modified>
</cp:coreProperties>
</file>