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752600"/>
            <a:ext cx="6300439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2018-07-15T17:06:04Z</dcterms:modified>
</cp:coreProperties>
</file>