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85800"/>
            <a:ext cx="693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219200" y="3733800"/>
            <a:ext cx="69342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 rot="20377848">
            <a:off x="203499" y="792162"/>
            <a:ext cx="3771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vi-VN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Cum apare pătratul ?</a:t>
            </a:r>
            <a:endParaRPr lang="en-US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2016-10-02T16:15:16Z</dcterms:modified>
</cp:coreProperties>
</file>