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Imagini recuperări-4.06.2020\Recuperare-L2 - cl.11C - 4.06.2020 -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4763"/>
            <a:ext cx="9153526" cy="684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Imagini recuperări-4.06.2020\Recuperare-L2 - cl.11C - 4.06.2020 -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odora\Pictures\Imagini recuperări-4.06.2020\Recuperare-L2 - cl.11C - 4.06.2020 -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odora\Pictures\Imagini recuperări-4.06.2020\Recuperare-L2 - cl.11C - 4.06.2020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2020-06-03T19:39:21Z</dcterms:modified>
</cp:coreProperties>
</file>