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860320-5761-4413-A106-D70CC4D7D4C4}" type="datetimeFigureOut">
              <a:rPr lang="en-US" smtClean="0"/>
              <a:t>16/03/2014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FC7B91-FD6E-4D30-9DCC-E9FBCE49178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thumb/3/3f/Sanzio_01_Pythagoras.jpg/220px-Sanzio_01_Pythagor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276600"/>
            <a:ext cx="2664045" cy="31242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274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http://www.larkfall.co.uk/blog/kepler-no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524000"/>
            <a:ext cx="2673713" cy="2362200"/>
          </a:xfrm>
          <a:prstGeom prst="rect">
            <a:avLst/>
          </a:prstGeom>
          <a:noFill/>
        </p:spPr>
      </p:pic>
      <p:pic>
        <p:nvPicPr>
          <p:cNvPr id="1033" name="Picture 9" descr="https://www.rosicrucian.org/publications/digest/digest1_2009/05_web/12_rml/12_01_bell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381000"/>
            <a:ext cx="2514600" cy="3619919"/>
          </a:xfrm>
          <a:prstGeom prst="rect">
            <a:avLst/>
          </a:prstGeom>
          <a:noFill/>
        </p:spPr>
      </p:pic>
      <p:pic>
        <p:nvPicPr>
          <p:cNvPr id="1035" name="Picture 11" descr="http://www.greatdreams.com/staff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038600"/>
            <a:ext cx="4419600" cy="2410409"/>
          </a:xfrm>
          <a:prstGeom prst="rect">
            <a:avLst/>
          </a:prstGeom>
          <a:noFill/>
        </p:spPr>
      </p:pic>
      <p:sp>
        <p:nvSpPr>
          <p:cNvPr id="1036" name="WordArt 12"/>
          <p:cNvSpPr>
            <a:spLocks noChangeArrowheads="1" noChangeShapeType="1" noTextEdit="1"/>
          </p:cNvSpPr>
          <p:nvPr/>
        </p:nvSpPr>
        <p:spPr bwMode="auto">
          <a:xfrm>
            <a:off x="3200400" y="533400"/>
            <a:ext cx="3048000" cy="541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18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Music And Mathematics</a:t>
            </a:r>
            <a:endParaRPr lang="en-US" sz="18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Origin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2014-03-16T13:39:35Z</dcterms:created>
  <dcterms:modified xsi:type="dcterms:W3CDTF">2014-03-16T14:02:01Z</dcterms:modified>
</cp:coreProperties>
</file>